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1" r:id="rId5"/>
    <p:sldId id="262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FF00"/>
    <a:srgbClr val="66FF33"/>
    <a:srgbClr val="040DBC"/>
    <a:srgbClr val="F8F8F8"/>
    <a:srgbClr val="222C69"/>
    <a:srgbClr val="0000CC"/>
    <a:srgbClr val="F43AD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67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37832-33A7-47F4-BF8A-EF299DA52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361E11-8702-4A54-8BDE-C27E95F85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603685-2E8C-4162-A784-62F62D5B9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D70D51-8ECE-49B1-A610-4AD376079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A12615-3C9E-4D4A-A85B-A8856DCC3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735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0CCC6-78E0-4EF8-87C6-0C7EAA29E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8DF813-B447-4967-93C9-4F415FBBE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D8FE6F-AC9B-4BA3-886E-91F1B81CC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F892D5-ABF8-4024-A569-2A72A9DB8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51EE7D-91F8-4731-B4E1-01AF929A3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591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D63FA3A-98AA-43B9-A474-B22860BC7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06A504-2CA3-4FE0-9CB9-F13BB95968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DF607C-E718-4C82-A088-EDD7B20D6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F3BD66-A9E2-4AD2-AFC5-92DE0D711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0013D8-0402-45D2-A2B8-23CD75F58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109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AAE51-B4E8-4B25-8DE3-EE0F746B5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6F1D2C-B2F6-4757-BD10-059483CE9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93C1FE-04FA-40B1-BC40-76F4FE3C0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02819C-3080-4D85-92CF-6506A5D9A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E53B7D-760B-4D43-A1C3-AE02481D1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025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B0E83-F8A8-4BD9-B7F7-7173128F5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37818F-9538-45A7-B1FC-D091547FC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FBEA2A-F3B2-4E05-A8DC-2970D85E1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0175C3-C3FC-4B12-8E9B-6977973EF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EE88F6-523E-4CF8-8072-9BF0835E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396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F8A6C8-2D3D-4C36-B34D-B68CDA2F1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AB3FF0-EA72-4BFE-8F85-ABD64D4C24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DB422F-708B-41AC-93FF-DFD92A402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944011-B351-4555-9E6F-5F92537D8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2FEE9C-4A47-44D2-8D7F-492D22811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BB4777-506B-47A0-B0F7-CFB0A8E20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87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BC5669-D009-4C8E-BCD4-5961807A9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560542-48EE-4455-884D-2900BAAAA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89C272-AEE4-4ACE-BE82-04234F267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704EF7-1792-48A9-AD8E-1E9A1A849A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F57FAD2-7A65-4D76-BDF6-CA6F3C6903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24A1F4-6BA3-4096-9F93-C632ABEB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525CA06-DF42-40DC-B5FC-5FA967FEC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1D30AD-682C-40FB-99AB-5AD238B18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083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FB0297-C51E-43C9-B10E-D6269D7D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58C839C-570D-444D-A43A-4FAFB6BB3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79FEAA7-C7AD-4AC6-BC7A-6B67C6F1C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E548204-BCD5-43AB-B89E-9D033CD38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78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80C154A-6AEB-42E2-8958-C3767713A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E899C57-7B9E-46F1-8F45-F819149FE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64B501-0C50-4638-BBA5-FC9AA6737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179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F56F8D-36F0-4615-AB05-9B138F94B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13D866-DEAA-47DE-AAA0-7D96209A1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6147F0-1624-4D7B-AC34-AC4912BBC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28055E-9373-4FB3-B3C6-40ED42E49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2A6A2-DD59-4823-BA75-55C9E5B33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406D5B-F000-428C-A006-3BC6F4F36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13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9B61A7-7ED0-4A40-A634-6DA699863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ADB94F1-069B-47D5-80A7-1B0C503B0B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42D596-97D2-4B73-AC2E-5740571C3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299FDE-5F5C-4FA2-ACEE-EE9FB78C8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36AB4F-4662-4BFF-91B0-9FB8020A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B46969-9015-4285-A4DE-E3C53CE4E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60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AB914C-D684-4F19-91E2-78703180D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D71C57-FF43-4F8B-895D-4F928F92A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728D29-CCFB-43C5-8221-CEE1F2A35A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CE6BF-1A2E-44DC-AEDF-2BC7D037224C}" type="datetimeFigureOut">
              <a:rPr lang="ko-KR" altLang="en-US" smtClean="0"/>
              <a:t>2021-01-15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333612-10BB-45F0-8ED6-1E8477FF7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D1B6EC-FA0B-4070-AEF5-02C89EA981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D9F35-F9B2-444C-BE47-C4BEEFF37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648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3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12" Type="http://schemas.microsoft.com/office/2007/relationships/hdphoto" Target="../media/hdphoto5.wdp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2.wdp"/><Relationship Id="rId9" Type="http://schemas.openxmlformats.org/officeDocument/2006/relationships/image" Target="../media/image11.png"/><Relationship Id="rId1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C2F3E41-1B1A-41EA-B1F4-9909D9F0FCD4}"/>
              </a:ext>
            </a:extLst>
          </p:cNvPr>
          <p:cNvSpPr txBox="1"/>
          <p:nvPr/>
        </p:nvSpPr>
        <p:spPr>
          <a:xfrm>
            <a:off x="2392680" y="4575447"/>
            <a:ext cx="8625840" cy="1063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42422BA-7CB8-402E-8FEF-162280953D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9" t="12945" r="16613" b="13139"/>
          <a:stretch/>
        </p:blipFill>
        <p:spPr>
          <a:xfrm>
            <a:off x="195309" y="736847"/>
            <a:ext cx="10080000" cy="5040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8BF9E261-3F8A-43ED-98C7-328DBCAA36E0}"/>
              </a:ext>
            </a:extLst>
          </p:cNvPr>
          <p:cNvGrpSpPr/>
          <p:nvPr/>
        </p:nvGrpSpPr>
        <p:grpSpPr>
          <a:xfrm>
            <a:off x="185801" y="736847"/>
            <a:ext cx="10080000" cy="5040000"/>
            <a:chOff x="185801" y="736847"/>
            <a:chExt cx="10080000" cy="50400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7D0BCF4-3846-40EF-B953-CF6CC49CCFDE}"/>
                </a:ext>
              </a:extLst>
            </p:cNvPr>
            <p:cNvSpPr/>
            <p:nvPr/>
          </p:nvSpPr>
          <p:spPr>
            <a:xfrm>
              <a:off x="185801" y="736847"/>
              <a:ext cx="10080000" cy="5040000"/>
            </a:xfrm>
            <a:prstGeom prst="rect">
              <a:avLst/>
            </a:prstGeom>
            <a:solidFill>
              <a:srgbClr val="FFFFFF">
                <a:alpha val="32941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D3263F7-F310-425C-8FAB-018C2D87D5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1389" b="59815" l="56979" r="79375"/>
                      </a14:imgEffect>
                    </a14:imgLayer>
                  </a14:imgProps>
                </a:ext>
              </a:extLst>
            </a:blip>
            <a:srcRect l="54247" t="21230" r="17792" b="39806"/>
            <a:stretch/>
          </p:blipFill>
          <p:spPr>
            <a:xfrm>
              <a:off x="4108405" y="2373519"/>
              <a:ext cx="2253807" cy="17666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8146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68899F12-0A96-4319-A72D-5F38604C8CC9}"/>
              </a:ext>
            </a:extLst>
          </p:cNvPr>
          <p:cNvGrpSpPr/>
          <p:nvPr/>
        </p:nvGrpSpPr>
        <p:grpSpPr>
          <a:xfrm>
            <a:off x="1143000" y="914399"/>
            <a:ext cx="10080000" cy="5029201"/>
            <a:chOff x="2831751" y="1261841"/>
            <a:chExt cx="7688665" cy="437920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F217ADCD-EBFD-45E0-8F8E-45EBA72C5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571" t="27165" r="27459" b="19200"/>
            <a:stretch/>
          </p:blipFill>
          <p:spPr>
            <a:xfrm>
              <a:off x="2831751" y="1261841"/>
              <a:ext cx="7688665" cy="4379200"/>
            </a:xfrm>
            <a:prstGeom prst="rect">
              <a:avLst/>
            </a:prstGeom>
          </p:spPr>
        </p:pic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EE3F8AE-658E-493C-8225-F5935E2A056B}"/>
                </a:ext>
              </a:extLst>
            </p:cNvPr>
            <p:cNvSpPr/>
            <p:nvPr/>
          </p:nvSpPr>
          <p:spPr>
            <a:xfrm>
              <a:off x="5544454" y="3469396"/>
              <a:ext cx="1029812" cy="1269507"/>
            </a:xfrm>
            <a:prstGeom prst="ellipse">
              <a:avLst/>
            </a:prstGeom>
            <a:noFill/>
            <a:ln w="57150">
              <a:solidFill>
                <a:srgbClr val="66FF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A4D3905A-DF0C-46CA-8124-E6B162CB7DE6}"/>
                </a:ext>
              </a:extLst>
            </p:cNvPr>
            <p:cNvSpPr/>
            <p:nvPr/>
          </p:nvSpPr>
          <p:spPr>
            <a:xfrm>
              <a:off x="7836375" y="1917280"/>
              <a:ext cx="1029812" cy="1269507"/>
            </a:xfrm>
            <a:prstGeom prst="ellipse">
              <a:avLst/>
            </a:prstGeom>
            <a:noFill/>
            <a:ln w="57150">
              <a:solidFill>
                <a:srgbClr val="66FF3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F6171014-5384-430E-B2CC-A89CC41363C2}"/>
                </a:ext>
              </a:extLst>
            </p:cNvPr>
            <p:cNvCxnSpPr>
              <a:cxnSpLocks/>
              <a:stCxn id="8" idx="0"/>
              <a:endCxn id="9" idx="4"/>
            </p:cNvCxnSpPr>
            <p:nvPr/>
          </p:nvCxnSpPr>
          <p:spPr>
            <a:xfrm rot="5400000" flipH="1" flipV="1">
              <a:off x="7064016" y="2182132"/>
              <a:ext cx="282609" cy="2291921"/>
            </a:xfrm>
            <a:prstGeom prst="bentConnector3">
              <a:avLst/>
            </a:prstGeom>
            <a:ln w="57150">
              <a:solidFill>
                <a:srgbClr val="66FF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43E3256-EA64-4C60-8558-0B6F97FB0787}"/>
                </a:ext>
              </a:extLst>
            </p:cNvPr>
            <p:cNvSpPr txBox="1"/>
            <p:nvPr/>
          </p:nvSpPr>
          <p:spPr>
            <a:xfrm>
              <a:off x="5823364" y="2253657"/>
              <a:ext cx="201301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dirty="0">
                  <a:solidFill>
                    <a:srgbClr val="00FF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OK!</a:t>
              </a:r>
              <a:endParaRPr lang="ko-KR" altLang="en-US" sz="9600" dirty="0">
                <a:solidFill>
                  <a:srgbClr val="00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1977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6D7BCF-5FCC-462E-B4A3-6B0998362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EFCE3A-986B-42FC-92CB-C378BD8B9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5192470-3AB2-4FB4-BBC1-43EA3DBB571E}"/>
              </a:ext>
            </a:extLst>
          </p:cNvPr>
          <p:cNvGrpSpPr/>
          <p:nvPr/>
        </p:nvGrpSpPr>
        <p:grpSpPr>
          <a:xfrm>
            <a:off x="1259850" y="681037"/>
            <a:ext cx="10044133" cy="5029200"/>
            <a:chOff x="2831989" y="1232289"/>
            <a:chExt cx="7669006" cy="441059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492C4A2-361A-4684-B633-2C0A07B222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519" t="27064" r="27626" b="18894"/>
            <a:stretch/>
          </p:blipFill>
          <p:spPr>
            <a:xfrm>
              <a:off x="2831989" y="1232289"/>
              <a:ext cx="7669006" cy="4410590"/>
            </a:xfrm>
            <a:prstGeom prst="rect">
              <a:avLst/>
            </a:prstGeom>
          </p:spPr>
        </p:pic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8004A5E-AB7F-4E71-8281-EE396AE26BDA}"/>
                </a:ext>
              </a:extLst>
            </p:cNvPr>
            <p:cNvSpPr/>
            <p:nvPr/>
          </p:nvSpPr>
          <p:spPr>
            <a:xfrm>
              <a:off x="4416990" y="3469396"/>
              <a:ext cx="1029812" cy="1269507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8" name="연결선: 꺾임 7">
              <a:extLst>
                <a:ext uri="{FF2B5EF4-FFF2-40B4-BE49-F238E27FC236}">
                  <a16:creationId xmlns:a16="http://schemas.microsoft.com/office/drawing/2014/main" id="{567A19C1-228B-481A-91A2-B1EC6ECDB652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5400000" flipH="1" flipV="1">
              <a:off x="6500284" y="1618400"/>
              <a:ext cx="282609" cy="3419385"/>
            </a:xfrm>
            <a:prstGeom prst="bentConnector3">
              <a:avLst>
                <a:gd name="adj1" fmla="val 56283"/>
              </a:avLst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곱하기 기호 8">
              <a:extLst>
                <a:ext uri="{FF2B5EF4-FFF2-40B4-BE49-F238E27FC236}">
                  <a16:creationId xmlns:a16="http://schemas.microsoft.com/office/drawing/2014/main" id="{71D15B62-BA2F-4515-B7AC-61283BF2BE6D}"/>
                </a:ext>
              </a:extLst>
            </p:cNvPr>
            <p:cNvSpPr/>
            <p:nvPr/>
          </p:nvSpPr>
          <p:spPr>
            <a:xfrm>
              <a:off x="5799532" y="2410368"/>
              <a:ext cx="1673053" cy="1835447"/>
            </a:xfrm>
            <a:prstGeom prst="mathMultiply">
              <a:avLst>
                <a:gd name="adj1" fmla="val 6053"/>
              </a:avLst>
            </a:prstGeom>
            <a:solidFill>
              <a:srgbClr val="FF0000"/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60664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E5C3151-A12A-49F6-B095-14B2521B7586}"/>
              </a:ext>
            </a:extLst>
          </p:cNvPr>
          <p:cNvSpPr/>
          <p:nvPr/>
        </p:nvSpPr>
        <p:spPr>
          <a:xfrm>
            <a:off x="1266825" y="1328100"/>
            <a:ext cx="10080000" cy="5040000"/>
          </a:xfrm>
          <a:prstGeom prst="rect">
            <a:avLst/>
          </a:prstGeom>
          <a:solidFill>
            <a:schemeClr val="accent2">
              <a:lumMod val="75000"/>
              <a:alpha val="3294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CBEEEE-CE9C-4B7A-B060-D20B4E10B3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83" t="24398" r="24917" b="13778"/>
          <a:stretch/>
        </p:blipFill>
        <p:spPr>
          <a:xfrm>
            <a:off x="1266824" y="1328100"/>
            <a:ext cx="10079999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695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A24B930-8F9E-4A2D-A3DA-A80D3CEC5E73}"/>
              </a:ext>
            </a:extLst>
          </p:cNvPr>
          <p:cNvGrpSpPr/>
          <p:nvPr/>
        </p:nvGrpSpPr>
        <p:grpSpPr>
          <a:xfrm>
            <a:off x="0" y="9519"/>
            <a:ext cx="12191999" cy="6538140"/>
            <a:chOff x="0" y="9519"/>
            <a:chExt cx="12191999" cy="653814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F1E6AD9-CE5E-41CF-A87B-3EE67FD122D0}"/>
                </a:ext>
              </a:extLst>
            </p:cNvPr>
            <p:cNvSpPr/>
            <p:nvPr/>
          </p:nvSpPr>
          <p:spPr>
            <a:xfrm>
              <a:off x="544010" y="655781"/>
              <a:ext cx="11099350" cy="5891878"/>
            </a:xfrm>
            <a:prstGeom prst="rect">
              <a:avLst/>
            </a:prstGeom>
            <a:solidFill>
              <a:srgbClr val="222C69">
                <a:alpha val="71000"/>
              </a:srgb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BAF13F15-5CD1-4428-A7B4-499E2E9531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5430" b="48583" l="47163" r="52037">
                          <a14:foregroundMark x1="49844" y1="44167" x2="49635" y2="45185"/>
                        </a14:backgroundRemoval>
                      </a14:imgEffect>
                    </a14:imgLayer>
                  </a14:imgProps>
                </a:ext>
              </a:extLst>
            </a:blip>
            <a:srcRect l="46554" t="33786" r="47354" b="49773"/>
            <a:stretch/>
          </p:blipFill>
          <p:spPr>
            <a:xfrm>
              <a:off x="4486627" y="1611542"/>
              <a:ext cx="1625584" cy="2467519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C488D44-6FED-47C4-950B-3FC768EDD0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5370" b="48241" l="39531" r="44740">
                          <a14:foregroundMark x1="44219" y1="45278" x2="44219" y2="45278"/>
                        </a14:backgroundRemoval>
                      </a14:imgEffect>
                    </a14:imgLayer>
                  </a14:imgProps>
                </a:ext>
              </a:extLst>
            </a:blip>
            <a:srcRect l="38969" t="33786" r="54939" b="50151"/>
            <a:stretch/>
          </p:blipFill>
          <p:spPr>
            <a:xfrm>
              <a:off x="2963977" y="1532478"/>
              <a:ext cx="1625584" cy="2410919"/>
            </a:xfrm>
            <a:prstGeom prst="rect">
              <a:avLst/>
            </a:prstGeom>
            <a:effectLst/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8A924C5E-EA93-4C4D-ABD2-245953E2E6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5278" b="47500" l="30833" r="36823">
                          <a14:foregroundMark x1="34271" y1="42870" x2="34271" y2="43796"/>
                          <a14:foregroundMark x1="32500" y1="38426" x2="32656" y2="38611"/>
                          <a14:foregroundMark x1="35417" y1="37963" x2="35521" y2="39074"/>
                        </a14:backgroundRemoval>
                      </a14:imgEffect>
                    </a14:imgLayer>
                  </a14:imgProps>
                </a:ext>
              </a:extLst>
            </a:blip>
            <a:srcRect l="30801" t="33786" r="63107" b="50874"/>
            <a:stretch/>
          </p:blipFill>
          <p:spPr>
            <a:xfrm>
              <a:off x="1323521" y="1611543"/>
              <a:ext cx="1625583" cy="230236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3F876-B933-489A-B6E8-BA7C3283F82C}"/>
                </a:ext>
              </a:extLst>
            </p:cNvPr>
            <p:cNvSpPr txBox="1"/>
            <p:nvPr/>
          </p:nvSpPr>
          <p:spPr>
            <a:xfrm>
              <a:off x="0" y="379048"/>
              <a:ext cx="1219199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0" dirty="0">
                  <a:ln>
                    <a:solidFill>
                      <a:srgbClr val="C00000"/>
                    </a:solidFill>
                  </a:ln>
                  <a:solidFill>
                    <a:srgbClr val="FFFF00"/>
                  </a:solidFill>
                  <a:latin typeface="DOSMyungjo" panose="02000604000000000000" pitchFamily="2" charset="-127"/>
                  <a:ea typeface="DOSMyungjo" panose="02000604000000000000" pitchFamily="2" charset="-127"/>
                </a:rPr>
                <a:t>&gt;&gt;</a:t>
              </a:r>
              <a:r>
                <a:rPr lang="ko-KR" altLang="en-US" sz="8000" dirty="0">
                  <a:ln>
                    <a:solidFill>
                      <a:srgbClr val="C00000"/>
                    </a:solidFill>
                  </a:ln>
                  <a:solidFill>
                    <a:srgbClr val="FFFF00"/>
                  </a:solidFill>
                  <a:latin typeface="DOSMyungjo" panose="02000604000000000000" pitchFamily="2" charset="-127"/>
                  <a:ea typeface="DOSMyungjo" panose="02000604000000000000" pitchFamily="2" charset="-127"/>
                </a:rPr>
                <a:t>게 임 방 법</a:t>
              </a:r>
              <a:r>
                <a:rPr lang="en-US" altLang="ko-KR" sz="8000" dirty="0">
                  <a:ln>
                    <a:solidFill>
                      <a:srgbClr val="C00000"/>
                    </a:solidFill>
                  </a:ln>
                  <a:solidFill>
                    <a:srgbClr val="FFFF00"/>
                  </a:solidFill>
                  <a:latin typeface="DOSMyungjo" panose="02000604000000000000" pitchFamily="2" charset="-127"/>
                  <a:ea typeface="DOSMyungjo" panose="02000604000000000000" pitchFamily="2" charset="-127"/>
                </a:rPr>
                <a:t>&lt;&lt;</a:t>
              </a:r>
              <a:endParaRPr lang="ko-KR" altLang="en-US" sz="8000" dirty="0">
                <a:ln>
                  <a:solidFill>
                    <a:srgbClr val="C00000"/>
                  </a:solidFill>
                </a:ln>
                <a:solidFill>
                  <a:srgbClr val="FFFF00"/>
                </a:solidFill>
                <a:latin typeface="DOSMyungjo" panose="02000604000000000000" pitchFamily="2" charset="-127"/>
                <a:ea typeface="DOSMyungjo" panose="02000604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87C2E5B-F14E-4970-A8FA-9BCC89181FB2}"/>
                </a:ext>
              </a:extLst>
            </p:cNvPr>
            <p:cNvSpPr txBox="1"/>
            <p:nvPr/>
          </p:nvSpPr>
          <p:spPr>
            <a:xfrm>
              <a:off x="8102278" y="9519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7B777CC-DE72-4A02-9453-BEA6DD5DF16A}"/>
                </a:ext>
              </a:extLst>
            </p:cNvPr>
            <p:cNvSpPr txBox="1"/>
            <p:nvPr/>
          </p:nvSpPr>
          <p:spPr>
            <a:xfrm>
              <a:off x="6169626" y="2041193"/>
              <a:ext cx="48404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동물친구들의 </a:t>
              </a:r>
              <a:endParaRPr lang="en-US" altLang="ko-KR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DOSMyungjo" panose="02000604000000000000" pitchFamily="2" charset="-127"/>
                <a:ea typeface="DOSMyungjo" panose="02000604000000000000" pitchFamily="2" charset="-127"/>
              </a:endParaRPr>
            </a:p>
            <a:p>
              <a:r>
                <a:rPr lang="ko-KR" altLang="en-US" sz="44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짝을 맞춰주세요 </a:t>
              </a: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83CFCFC-0BF5-463F-AC8E-3325D88E6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4896" b="29583" l="66267" r="69500"/>
                      </a14:imgEffect>
                    </a14:imgLayer>
                  </a14:imgProps>
                </a:ext>
              </a:extLst>
            </a:blip>
            <a:srcRect l="66583" t="25185" r="30596" b="70730"/>
            <a:stretch/>
          </p:blipFill>
          <p:spPr>
            <a:xfrm>
              <a:off x="4693895" y="4217957"/>
              <a:ext cx="1325880" cy="1325562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79B610FB-82DF-4FCE-9B30-35E8CD5727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24948" b="29531" l="66367" r="69667">
                          <a14:foregroundMark x1="68833" y1="28438" x2="68867" y2="28646"/>
                        </a14:backgroundRemoval>
                      </a14:imgEffect>
                    </a14:imgLayer>
                  </a14:imgProps>
                </a:ext>
              </a:extLst>
            </a:blip>
            <a:srcRect l="66595" t="25202" r="30595" b="70719"/>
            <a:stretch/>
          </p:blipFill>
          <p:spPr>
            <a:xfrm>
              <a:off x="6403647" y="4217957"/>
              <a:ext cx="1325880" cy="1325562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5F508E3-2477-4245-B2DB-D28D8F0365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24635" b="29583" l="66300" r="69500"/>
                      </a14:imgEffect>
                    </a14:imgLayer>
                  </a14:imgProps>
                </a:ext>
              </a:extLst>
            </a:blip>
            <a:srcRect l="66590" t="25219" r="30599" b="70757"/>
            <a:stretch/>
          </p:blipFill>
          <p:spPr>
            <a:xfrm>
              <a:off x="9836238" y="4217202"/>
              <a:ext cx="1325880" cy="1325562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3CBEED7-07A0-4497-B272-1CA32D1666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5000" b="29427" l="66500" r="69500"/>
                      </a14:imgEffect>
                    </a14:imgLayer>
                  </a14:imgProps>
                </a:ext>
              </a:extLst>
            </a:blip>
            <a:srcRect l="66589" t="25192" r="30601" b="70719"/>
            <a:stretch/>
          </p:blipFill>
          <p:spPr>
            <a:xfrm>
              <a:off x="8126486" y="4217203"/>
              <a:ext cx="1325879" cy="132556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9BB849A-0DF0-4183-BA35-E11E14D4086A}"/>
                </a:ext>
              </a:extLst>
            </p:cNvPr>
            <p:cNvSpPr txBox="1"/>
            <p:nvPr/>
          </p:nvSpPr>
          <p:spPr>
            <a:xfrm>
              <a:off x="4544043" y="5555888"/>
              <a:ext cx="162558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00FF00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오천원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6DBE9BD-CB56-4BFE-A149-1267E839017A}"/>
                </a:ext>
              </a:extLst>
            </p:cNvPr>
            <p:cNvSpPr txBox="1"/>
            <p:nvPr/>
          </p:nvSpPr>
          <p:spPr>
            <a:xfrm>
              <a:off x="6253795" y="5543519"/>
              <a:ext cx="162558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00FF00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삼천원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18A8D32-D3AE-4BD5-8B8C-5E7575F4399B}"/>
                </a:ext>
              </a:extLst>
            </p:cNvPr>
            <p:cNvSpPr txBox="1"/>
            <p:nvPr/>
          </p:nvSpPr>
          <p:spPr>
            <a:xfrm>
              <a:off x="7976635" y="5542765"/>
              <a:ext cx="162558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00FF00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천원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E3A4CA7-2479-44E8-8842-0F5876B680AA}"/>
                </a:ext>
              </a:extLst>
            </p:cNvPr>
            <p:cNvSpPr txBox="1"/>
            <p:nvPr/>
          </p:nvSpPr>
          <p:spPr>
            <a:xfrm>
              <a:off x="9699475" y="5542764"/>
              <a:ext cx="162558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00FF00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오백원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B4B8CA6-D19A-48A3-9816-0B9110806E35}"/>
                </a:ext>
              </a:extLst>
            </p:cNvPr>
            <p:cNvSpPr txBox="1"/>
            <p:nvPr/>
          </p:nvSpPr>
          <p:spPr>
            <a:xfrm>
              <a:off x="660822" y="4158374"/>
              <a:ext cx="484042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빨리 맞출 수록 </a:t>
              </a:r>
              <a:endParaRPr lang="en-US" altLang="ko-K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DOSMyungjo" panose="02000604000000000000" pitchFamily="2" charset="-127"/>
                <a:ea typeface="DOSMyungjo" panose="02000604000000000000" pitchFamily="2" charset="-127"/>
              </a:endParaRPr>
            </a:p>
            <a:p>
              <a:r>
                <a:rPr lang="ko-KR" altLang="en-US" sz="40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상금이 </a:t>
              </a:r>
              <a:r>
                <a:rPr lang="en-US" altLang="ko-KR" sz="44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UP!</a:t>
              </a:r>
              <a:r>
                <a:rPr lang="en-US" altLang="ko-KR" sz="40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 </a:t>
              </a:r>
              <a:r>
                <a:rPr lang="en-US" altLang="ko-KR" sz="4800" b="1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  <a:latin typeface="DOSMyungjo" panose="02000604000000000000" pitchFamily="2" charset="-127"/>
                  <a:ea typeface="DOSMyungjo" panose="02000604000000000000" pitchFamily="2" charset="-127"/>
                </a:rPr>
                <a:t>UP!</a:t>
              </a:r>
              <a:endParaRPr lang="ko-KR" altLang="en-US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DOSMyungjo" panose="02000604000000000000" pitchFamily="2" charset="-127"/>
                <a:ea typeface="DOSMyungjo" panose="02000604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7433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23</Words>
  <Application>Microsoft Office PowerPoint</Application>
  <PresentationFormat>와이드스크린</PresentationFormat>
  <Paragraphs>10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DOSMyungjo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장현아</dc:creator>
  <cp:lastModifiedBy>장현아</cp:lastModifiedBy>
  <cp:revision>35</cp:revision>
  <dcterms:created xsi:type="dcterms:W3CDTF">2021-01-14T09:14:04Z</dcterms:created>
  <dcterms:modified xsi:type="dcterms:W3CDTF">2021-01-15T04:49:24Z</dcterms:modified>
</cp:coreProperties>
</file>

<file path=docProps/thumbnail.jpeg>
</file>